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8F58C-D3D2-46D1-8AF8-72C1E21CE25E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1C9AE-40BE-4CC3-AA2C-A94ABBD6A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8F64FC6-5EA5-4F1D-ABA4-CD8E6CDDD12F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D4B56C5-AEAE-4F55-B83D-A154B07BE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EEA47-03B7-4FCC-9E96-82E659DEEADF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11CCA-AA17-4ED8-B320-6A3969DD25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07566-514B-41ED-B4F4-F0877E2EDD93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E7B75-2BE1-4463-B2CB-D831A8689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FC111-F5AE-470D-B031-A74BA74B28B3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6A9EC-1D2B-4D66-8E69-E88FA8C88F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43F5CE7-D594-4E1C-B0D6-17F169A4799C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157D9D4-4C55-4EDF-B3C6-575799A791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8CCFA-8B4C-4763-9F2A-19FEA52B15EC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A94C5-9CB3-46D2-9A60-3C72A02F7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1112C67-35A3-4BFC-B38C-827B715AF2A4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1A62BF8-E2FD-4FA7-AD4D-DFFB9F312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5CBB131-18C6-4C87-8765-5F0C69219CC0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F8A9CD3-2D22-4B83-8D0C-84460C4F98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46C28-7BB2-46A8-A36E-800A944277BE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4B677-5964-43BD-8AEE-CC385304B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27E6D-CCD0-4D6D-BFE1-ED51E4C93306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F9017-0484-4BD7-A90C-8BB7BCD5E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8329E7-E577-4B62-9D27-CA881E2DCD6F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487E26-2253-4A50-9F52-0A0942714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695" r:id="rId4"/>
    <p:sldLayoutId id="2147483696" r:id="rId5"/>
    <p:sldLayoutId id="2147483703" r:id="rId6"/>
    <p:sldLayoutId id="2147483697" r:id="rId7"/>
    <p:sldLayoutId id="2147483704" r:id="rId8"/>
    <p:sldLayoutId id="2147483705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6.beon.ru/56/33/2143356/87/103346187/ak5jRRRC5u0.jpe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luxa.ru/articles/wp-content/uploads/2013/04/12-e1366642935172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s016.radikal.ru/i335/1011/97/60139bddb503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c.pics.livejournal.com/maksimilliana/46521233/1104410/1104410_original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-goroda.ru/sites/default/files/field/image/ob-reka-3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713"/>
            <a:ext cx="7772400" cy="1022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Природные условия Западной Сибири </a:t>
            </a:r>
            <a:endParaRPr lang="ru-RU" dirty="0"/>
          </a:p>
        </p:txBody>
      </p:sp>
      <p:sp>
        <p:nvSpPr>
          <p:cNvPr id="8195" name="Прямоугольник 4"/>
          <p:cNvSpPr>
            <a:spLocks noChangeArrowheads="1"/>
          </p:cNvSpPr>
          <p:nvPr/>
        </p:nvSpPr>
        <p:spPr bwMode="auto">
          <a:xfrm>
            <a:off x="2987675" y="1700213"/>
            <a:ext cx="5905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Schoolbook" pitchFamily="18" charset="0"/>
              </a:rPr>
              <a:t>Западная Сибирь — величайшая равнина Евразии с огромными площадями болот, запасами нефти и газа мирового значения; главная топливная база России.</a:t>
            </a:r>
          </a:p>
        </p:txBody>
      </p:sp>
      <p:pic>
        <p:nvPicPr>
          <p:cNvPr id="8196" name="Picture 2" descr="C:\Users\Мария\Desktop\Западная сибирь\0015-036-Prirodnye-unikumy-Rossii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275" y="2852738"/>
            <a:ext cx="5113338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050" cy="12096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/>
              <a:t>Район занимает территории </a:t>
            </a:r>
            <a:r>
              <a:rPr lang="ru-RU" sz="2000" b="1" dirty="0" err="1" smtClean="0"/>
              <a:t>Западно-Сибирской</a:t>
            </a:r>
            <a:r>
              <a:rPr lang="ru-RU" sz="2000" b="1" dirty="0" smtClean="0"/>
              <a:t> низменности и горных районов Алтая, Кузнецкого Алатау и </a:t>
            </a:r>
            <a:r>
              <a:rPr lang="ru-RU" sz="2000" b="1" dirty="0" err="1" smtClean="0"/>
              <a:t>Салаирского</a:t>
            </a:r>
            <a:r>
              <a:rPr lang="ru-RU" sz="2000" b="1" dirty="0" smtClean="0"/>
              <a:t> кряжа.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219" name="Содержимое 2"/>
          <p:cNvSpPr>
            <a:spLocks noGrp="1"/>
          </p:cNvSpPr>
          <p:nvPr>
            <p:ph sz="quarter" idx="1"/>
          </p:nvPr>
        </p:nvSpPr>
        <p:spPr>
          <a:xfrm>
            <a:off x="0" y="1196975"/>
            <a:ext cx="9144000" cy="3095625"/>
          </a:xfrm>
        </p:spPr>
        <p:txBody>
          <a:bodyPr/>
          <a:lstStyle/>
          <a:p>
            <a:pPr eaLnBrk="1" hangingPunct="1"/>
            <a:r>
              <a:rPr lang="ru-RU" smtClean="0"/>
              <a:t>В формировании современного рельефа Западно-Сибирской низменности большую роль сыграли неоднократные наступания моря и ледников, отложивших мощную толщу осадочных пород. Поэтому рельеф имеет выровненный характер. Через Западную Сибирь от Оби до Енисея в широтном направлении на 900 км протянулась система моренных возвышенностей — Сибирские Увалы с максимальной высотой 286 м.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88913"/>
            <a:ext cx="8964613" cy="316865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По этой слабо наклоненной поверхности огромной западносибирской «чаши» очень медленно текут реки. Их насчитывается свыше 2 тыс. Отличительной чертой сибирских рек являются их неглубокие, но зато чрезвычайно широкие долины с многочисленными протоками и озерами-старицами. Весной реки разливаются на многие километры вокруг. На долю Западной Сибири приходится четвертая часть стока российских рек. Крупные реки имеют большое значение для судоходства. В засушливой южной части Западной Сибири, на границе с Казахстаном, речная вода используется для орошения.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  <p:pic>
        <p:nvPicPr>
          <p:cNvPr id="10243" name="Picture 2" descr="Западная Сибир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3141663"/>
            <a:ext cx="47625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0"/>
            <a:ext cx="8964612" cy="3716338"/>
          </a:xfrm>
        </p:spPr>
        <p:txBody>
          <a:bodyPr/>
          <a:lstStyle/>
          <a:p>
            <a:pPr eaLnBrk="1" hangingPunct="1"/>
            <a:r>
              <a:rPr lang="ru-RU" smtClean="0"/>
              <a:t>Для климата Западной Сибири характерны континентальные черты, усиливающиеся на юге равнины. Зимой господствует безветренная солнечная морозная погода. Летом, при столкновении арктических воздушных масс с разогретым южным воздухом, происходит возникновение циклонов, сопровождающееся выпадением осадков. Жаркое западносибирское лето переносится очень тяжело из-за повышенной влажности и несметных полчищ гнуса: комаров, мошки и слепней. </a:t>
            </a:r>
          </a:p>
          <a:p>
            <a:pPr eaLnBrk="1" hangingPunct="1"/>
            <a:endParaRPr lang="ru-RU" smtClean="0"/>
          </a:p>
        </p:txBody>
      </p:sp>
      <p:pic>
        <p:nvPicPr>
          <p:cNvPr id="11267" name="Picture 2" descr="C:\Users\Мария\Desktop\Западная сибирь\4275781fjo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3789363"/>
            <a:ext cx="3370262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3" descr="C:\Users\Мария\Desktop\Западная сибирь\55330051_1266438814_1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860800"/>
            <a:ext cx="30130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8820150" cy="3933825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Огромная протяженность в меридиональном направлении обусловила отчетливое проявление широтной зональности в природе Западной Сибири.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 Здесь отсутствуют только зоны широколиственных и смешанных широколиственно-хвойных лесов.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Крайний Север Западной Сибири (полуострова Ямал, Тазовский и </a:t>
            </a:r>
            <a:r>
              <a:rPr lang="ru-RU" dirty="0" err="1" smtClean="0"/>
              <a:t>Гы-данский</a:t>
            </a:r>
            <a:r>
              <a:rPr lang="ru-RU" dirty="0" smtClean="0"/>
              <a:t>) занят зоной тундр.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Лесотундра — это лиственничное и березовое криволесье, к которому у южной границы добавляются сосна и кедр. Лесные массивы в лесотундрах приурочены к речным долинам, наиболее дренированным и теплым, так как сюда с юга речная вода приносит тепло.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  <p:pic>
        <p:nvPicPr>
          <p:cNvPr id="12291" name="Picture 2" descr="C:\Users\Мария\Desktop\Западная сибирь\photo28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500438"/>
            <a:ext cx="7200900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260350"/>
            <a:ext cx="9144000" cy="659765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Из-за широкого распространения болот в лесной зоне Западной Сибири ее называют лесоболотной зоной. Плоские </a:t>
            </a:r>
            <a:r>
              <a:rPr lang="ru-RU" dirty="0" err="1" smtClean="0"/>
              <a:t>недренируемые</a:t>
            </a:r>
            <a:r>
              <a:rPr lang="ru-RU" dirty="0" smtClean="0"/>
              <a:t> участки заняты болотными массивами, а собственно таежные леса занимают преимущественно склоны речных долин, наклонные и возвышенные участки междуречий. Леса Западной Сибири составляют ее важнейший природный ресурс, правда, местная древесина, выросшая на заболоченных землях, обладает в целом низкими качествами. Болотами занято почти 40% территории района. Васюганская равнина (Томская область), расположенная в междуречье Оби и Иртыша, представляет одно гигантское непроходимое болото, растянувшееся на многие сотни километров.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Высокая заболоченность усложняет освоение богатейших ресурсов этого края, затрудняет строительство дорог и поселков. Во многих районах передвигаться по суше можно только зимой, когда болота замерзают. В то же время западносибирские болота обладают несметными запасами торфа, который может использоваться как химическое сырье, топливо, органическое удобрение, подстилочный материал в животноводстве.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</p:spTree>
  </p:cSld>
  <p:clrMapOvr>
    <a:masterClrMapping/>
  </p:clrMapOvr>
  <p:transition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http://i6.beon.ru/56/33/2143356/87/103346187/ak5jRRRC5u0.jpe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0"/>
            <a:ext cx="507682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http://www.luxa.ru/articles/wp-content/uploads/2013/04/12-e1366642935172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938" y="3302000"/>
            <a:ext cx="5399087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115888"/>
            <a:ext cx="8785225" cy="3025775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Крайний юг Западной Сибири — это степная зона с распаханными черноземными и каштановыми почвами. Обширные массивы бывших целинных земель заняты преимущественно полями яровой пшеницы.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Особенно высокую ценность представляют пойменные луга крупнейших западносибирских рек — важнейшие пастбищные и сенокосные угодья региона. Луга </a:t>
            </a:r>
            <a:r>
              <a:rPr lang="ru-RU" dirty="0" err="1" smtClean="0"/>
              <a:t>Барабинского</a:t>
            </a:r>
            <a:r>
              <a:rPr lang="ru-RU" dirty="0" smtClean="0"/>
              <a:t> </a:t>
            </a:r>
            <a:r>
              <a:rPr lang="ru-RU" dirty="0" err="1" smtClean="0"/>
              <a:t>лесостепья</a:t>
            </a:r>
            <a:r>
              <a:rPr lang="ru-RU" dirty="0" smtClean="0"/>
              <a:t> (Новосибирская обл.) — важнейший район маслоделия Западной Сибири.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  <p:pic>
        <p:nvPicPr>
          <p:cNvPr id="15363" name="Picture 2" descr="http://s016.radikal.ru/i335/1011/97/60139bddb503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3141663"/>
            <a:ext cx="50768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64613" cy="6742113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Внутриматериковое                                                                  положение Западной                                                              Сибири  обусловило                                                    </a:t>
            </a:r>
            <a:r>
              <a:rPr lang="ru-RU" dirty="0" err="1" smtClean="0"/>
              <a:t>континентальность</a:t>
            </a:r>
            <a:r>
              <a:rPr lang="ru-RU" dirty="0" smtClean="0"/>
              <a:t> ее                                                                      климата, особенно на                                                                     юге равнины. Средняя                                                                        январская температура                                                                изменяется от -25°С на                                                           севере до -18°С на юге. </a:t>
            </a:r>
            <a:r>
              <a:rPr lang="ru-RU" dirty="0" err="1" smtClean="0"/>
              <a:t>Средне-июльская</a:t>
            </a:r>
            <a:r>
              <a:rPr lang="ru-RU" dirty="0" smtClean="0"/>
              <a:t> - от +2°С на побережье Карского моря до +22°С на крайнем юге. Во второй половине зимы на Западную Сибирь распространяется область повышенного давления. В это время устанавливается безветренная солнечная морозная погода. Снега выпадает немного (за исключением северо-востока), но так как в Западной Сибири практически не бывает оттепелей, он накапливается и образуется устойчивый снежный покров. На юге равнины его мощность составляет 30 см, на северо-востоке, перед горами </a:t>
            </a:r>
            <a:r>
              <a:rPr lang="ru-RU" dirty="0" err="1" smtClean="0"/>
              <a:t>Путорана</a:t>
            </a:r>
            <a:r>
              <a:rPr lang="ru-RU" dirty="0" smtClean="0"/>
              <a:t>, - 80 см. Летом на нагретую поверхность равнины устремляется арктический воздух, который встречается с нагретыми южными воздушными потоками. В результате их взаимодействия возникают циклоны и выпадают осадки.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  <p:pic>
        <p:nvPicPr>
          <p:cNvPr id="16387" name="Picture 2" descr="http://ic.pics.livejournal.com/maksimilliana/46521233/1104410/1104410_origina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115888"/>
            <a:ext cx="4519613" cy="23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C:\Users\Мария\Desktop\Западная сибирь\f0c4f4beff0481120af96ee0558ac7d62f694913.preview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8063" y="3462338"/>
            <a:ext cx="41878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2" descr="http://www.pro-goroda.ru/sites/default/files/field/image/ob-reka-3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188913"/>
            <a:ext cx="47577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C:\Users\Мария\Desktop\Западная сибирь\1402340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429000"/>
            <a:ext cx="436721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158</TotalTime>
  <Words>674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Природные условия Западной Сибири </vt:lpstr>
      <vt:lpstr>Район занимает территории Западно-Сибирской низменности и горных районов Алтая, Кузнецкого Алатау и Салаирского кряжа.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Природные условия Западной Сибири</dc:title>
  <dc:creator>Мария</dc:creator>
  <cp:lastModifiedBy>Admin</cp:lastModifiedBy>
  <cp:revision>19</cp:revision>
  <dcterms:created xsi:type="dcterms:W3CDTF">2014-04-09T14:53:29Z</dcterms:created>
  <dcterms:modified xsi:type="dcterms:W3CDTF">2017-02-12T04:54:32Z</dcterms:modified>
</cp:coreProperties>
</file>